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65A-E282-41B4-91CD-CBBFB0726713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1EE2-12CE-4094-B30F-5237097C2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65A-E282-41B4-91CD-CBBFB0726713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1EE2-12CE-4094-B30F-5237097C2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65A-E282-41B4-91CD-CBBFB0726713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1EE2-12CE-4094-B30F-5237097C2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65A-E282-41B4-91CD-CBBFB0726713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1EE2-12CE-4094-B30F-5237097C2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65A-E282-41B4-91CD-CBBFB0726713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1EE2-12CE-4094-B30F-5237097C2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65A-E282-41B4-91CD-CBBFB0726713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1EE2-12CE-4094-B30F-5237097C2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65A-E282-41B4-91CD-CBBFB0726713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1EE2-12CE-4094-B30F-5237097C2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65A-E282-41B4-91CD-CBBFB0726713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1EE2-12CE-4094-B30F-5237097C2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65A-E282-41B4-91CD-CBBFB0726713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1EE2-12CE-4094-B30F-5237097C2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65A-E282-41B4-91CD-CBBFB0726713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1EE2-12CE-4094-B30F-5237097C2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65A-E282-41B4-91CD-CBBFB0726713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B1EE2-12CE-4094-B30F-5237097C28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65A-E282-41B4-91CD-CBBFB0726713}" type="datetimeFigureOut">
              <a:rPr lang="es-ES" smtClean="0"/>
              <a:t>09/02/2018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1EE2-12CE-4094-B30F-5237097C28D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Presentación en pantalla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KIRULAX.COM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NODO4</dc:creator>
  <cp:lastModifiedBy>NODO4</cp:lastModifiedBy>
  <cp:revision>1</cp:revision>
  <dcterms:created xsi:type="dcterms:W3CDTF">2018-02-09T21:47:44Z</dcterms:created>
  <dcterms:modified xsi:type="dcterms:W3CDTF">2018-02-09T21:51:30Z</dcterms:modified>
</cp:coreProperties>
</file>