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E078-E653-479F-A05B-C8B25C34D6FA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D720-470A-4B68-8B0A-79ABFD68CFA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KIRULAX.COM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NODO4</dc:creator>
  <cp:lastModifiedBy>NODO4</cp:lastModifiedBy>
  <cp:revision>2</cp:revision>
  <dcterms:created xsi:type="dcterms:W3CDTF">2018-02-09T21:55:53Z</dcterms:created>
  <dcterms:modified xsi:type="dcterms:W3CDTF">2018-02-09T21:59:06Z</dcterms:modified>
</cp:coreProperties>
</file>