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F261F-DB87-47CB-A13B-23EB8629D9C7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68C21-E285-4DD7-A7AB-643DDE1E015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68C21-E285-4DD7-A7AB-643DDE1E015B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66E-5F1C-42DC-BF3A-A6127925657F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02F-C805-46B2-942F-B0E888A03A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66E-5F1C-42DC-BF3A-A6127925657F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02F-C805-46B2-942F-B0E888A03A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66E-5F1C-42DC-BF3A-A6127925657F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02F-C805-46B2-942F-B0E888A03A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66E-5F1C-42DC-BF3A-A6127925657F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02F-C805-46B2-942F-B0E888A03A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66E-5F1C-42DC-BF3A-A6127925657F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02F-C805-46B2-942F-B0E888A03A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66E-5F1C-42DC-BF3A-A6127925657F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02F-C805-46B2-942F-B0E888A03A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66E-5F1C-42DC-BF3A-A6127925657F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02F-C805-46B2-942F-B0E888A03A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66E-5F1C-42DC-BF3A-A6127925657F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02F-C805-46B2-942F-B0E888A03A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66E-5F1C-42DC-BF3A-A6127925657F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02F-C805-46B2-942F-B0E888A03A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66E-5F1C-42DC-BF3A-A6127925657F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02F-C805-46B2-942F-B0E888A03A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66E-5F1C-42DC-BF3A-A6127925657F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02F-C805-46B2-942F-B0E888A03A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9C66E-5F1C-42DC-BF3A-A6127925657F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4D02F-C805-46B2-942F-B0E888A03A4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34" t="14996" r="1627" b="13889"/>
          <a:stretch>
            <a:fillRect/>
          </a:stretch>
        </p:blipFill>
        <p:spPr bwMode="auto">
          <a:xfrm>
            <a:off x="-92088" y="738180"/>
            <a:ext cx="9328176" cy="520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Presentación en pantalla (4:3)</PresentationFormat>
  <Paragraphs>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KIRULAX.COM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NODO4</dc:creator>
  <cp:lastModifiedBy>NODO4</cp:lastModifiedBy>
  <cp:revision>2</cp:revision>
  <dcterms:created xsi:type="dcterms:W3CDTF">2018-02-09T21:30:13Z</dcterms:created>
  <dcterms:modified xsi:type="dcterms:W3CDTF">2018-02-09T21:44:08Z</dcterms:modified>
</cp:coreProperties>
</file>